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70" r:id="rId15"/>
    <p:sldId id="269" r:id="rId16"/>
    <p:sldId id="271" r:id="rId17"/>
    <p:sldId id="274" r:id="rId18"/>
    <p:sldId id="272" r:id="rId19"/>
    <p:sldId id="273"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58C188-F0F3-4F4F-A389-F7D7C80B9CFA}" type="datetimeFigureOut">
              <a:rPr lang="en-US" smtClean="0"/>
              <a:t>9/7/2014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4DA34D-05B4-403C-9D97-127A582B3D85}" type="slidenum">
              <a:rPr lang="en-US" smtClean="0"/>
              <a:t>‹#›</a:t>
            </a:fld>
            <a:endParaRPr lang="en-US"/>
          </a:p>
        </p:txBody>
      </p:sp>
    </p:spTree>
    <p:extLst>
      <p:ext uri="{BB962C8B-B14F-4D97-AF65-F5344CB8AC3E}">
        <p14:creationId xmlns:p14="http://schemas.microsoft.com/office/powerpoint/2010/main" val="392217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58C188-F0F3-4F4F-A389-F7D7C80B9CFA}" type="datetimeFigureOut">
              <a:rPr lang="en-US" smtClean="0"/>
              <a:t>9/7/2014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4DA34D-05B4-403C-9D97-127A582B3D85}" type="slidenum">
              <a:rPr lang="en-US" smtClean="0"/>
              <a:t>‹#›</a:t>
            </a:fld>
            <a:endParaRPr lang="en-US"/>
          </a:p>
        </p:txBody>
      </p:sp>
    </p:spTree>
    <p:extLst>
      <p:ext uri="{BB962C8B-B14F-4D97-AF65-F5344CB8AC3E}">
        <p14:creationId xmlns:p14="http://schemas.microsoft.com/office/powerpoint/2010/main" val="341685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58C188-F0F3-4F4F-A389-F7D7C80B9CFA}" type="datetimeFigureOut">
              <a:rPr lang="en-US" smtClean="0"/>
              <a:t>9/7/2014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4DA34D-05B4-403C-9D97-127A582B3D85}" type="slidenum">
              <a:rPr lang="en-US" smtClean="0"/>
              <a:t>‹#›</a:t>
            </a:fld>
            <a:endParaRPr lang="en-US"/>
          </a:p>
        </p:txBody>
      </p:sp>
    </p:spTree>
    <p:extLst>
      <p:ext uri="{BB962C8B-B14F-4D97-AF65-F5344CB8AC3E}">
        <p14:creationId xmlns:p14="http://schemas.microsoft.com/office/powerpoint/2010/main" val="470723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58C188-F0F3-4F4F-A389-F7D7C80B9CFA}" type="datetimeFigureOut">
              <a:rPr lang="en-US" smtClean="0"/>
              <a:t>9/7/2014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4DA34D-05B4-403C-9D97-127A582B3D85}" type="slidenum">
              <a:rPr lang="en-US" smtClean="0"/>
              <a:t>‹#›</a:t>
            </a:fld>
            <a:endParaRPr lang="en-US"/>
          </a:p>
        </p:txBody>
      </p:sp>
    </p:spTree>
    <p:extLst>
      <p:ext uri="{BB962C8B-B14F-4D97-AF65-F5344CB8AC3E}">
        <p14:creationId xmlns:p14="http://schemas.microsoft.com/office/powerpoint/2010/main" val="297665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58C188-F0F3-4F4F-A389-F7D7C80B9CFA}" type="datetimeFigureOut">
              <a:rPr lang="en-US" smtClean="0"/>
              <a:t>9/7/2014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4DA34D-05B4-403C-9D97-127A582B3D85}" type="slidenum">
              <a:rPr lang="en-US" smtClean="0"/>
              <a:t>‹#›</a:t>
            </a:fld>
            <a:endParaRPr lang="en-US"/>
          </a:p>
        </p:txBody>
      </p:sp>
    </p:spTree>
    <p:extLst>
      <p:ext uri="{BB962C8B-B14F-4D97-AF65-F5344CB8AC3E}">
        <p14:creationId xmlns:p14="http://schemas.microsoft.com/office/powerpoint/2010/main" val="1702468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58C188-F0F3-4F4F-A389-F7D7C80B9CFA}" type="datetimeFigureOut">
              <a:rPr lang="en-US" smtClean="0"/>
              <a:t>9/7/2014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4DA34D-05B4-403C-9D97-127A582B3D85}" type="slidenum">
              <a:rPr lang="en-US" smtClean="0"/>
              <a:t>‹#›</a:t>
            </a:fld>
            <a:endParaRPr lang="en-US"/>
          </a:p>
        </p:txBody>
      </p:sp>
    </p:spTree>
    <p:extLst>
      <p:ext uri="{BB962C8B-B14F-4D97-AF65-F5344CB8AC3E}">
        <p14:creationId xmlns:p14="http://schemas.microsoft.com/office/powerpoint/2010/main" val="1251007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58C188-F0F3-4F4F-A389-F7D7C80B9CFA}" type="datetimeFigureOut">
              <a:rPr lang="en-US" smtClean="0"/>
              <a:t>9/7/2014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4DA34D-05B4-403C-9D97-127A582B3D85}" type="slidenum">
              <a:rPr lang="en-US" smtClean="0"/>
              <a:t>‹#›</a:t>
            </a:fld>
            <a:endParaRPr lang="en-US"/>
          </a:p>
        </p:txBody>
      </p:sp>
    </p:spTree>
    <p:extLst>
      <p:ext uri="{BB962C8B-B14F-4D97-AF65-F5344CB8AC3E}">
        <p14:creationId xmlns:p14="http://schemas.microsoft.com/office/powerpoint/2010/main" val="2365251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58C188-F0F3-4F4F-A389-F7D7C80B9CFA}" type="datetimeFigureOut">
              <a:rPr lang="en-US" smtClean="0"/>
              <a:t>9/7/2014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4DA34D-05B4-403C-9D97-127A582B3D85}" type="slidenum">
              <a:rPr lang="en-US" smtClean="0"/>
              <a:t>‹#›</a:t>
            </a:fld>
            <a:endParaRPr lang="en-US"/>
          </a:p>
        </p:txBody>
      </p:sp>
    </p:spTree>
    <p:extLst>
      <p:ext uri="{BB962C8B-B14F-4D97-AF65-F5344CB8AC3E}">
        <p14:creationId xmlns:p14="http://schemas.microsoft.com/office/powerpoint/2010/main" val="2729905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58C188-F0F3-4F4F-A389-F7D7C80B9CFA}" type="datetimeFigureOut">
              <a:rPr lang="en-US" smtClean="0"/>
              <a:t>9/7/2014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4DA34D-05B4-403C-9D97-127A582B3D85}" type="slidenum">
              <a:rPr lang="en-US" smtClean="0"/>
              <a:t>‹#›</a:t>
            </a:fld>
            <a:endParaRPr lang="en-US"/>
          </a:p>
        </p:txBody>
      </p:sp>
    </p:spTree>
    <p:extLst>
      <p:ext uri="{BB962C8B-B14F-4D97-AF65-F5344CB8AC3E}">
        <p14:creationId xmlns:p14="http://schemas.microsoft.com/office/powerpoint/2010/main" val="1688836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58C188-F0F3-4F4F-A389-F7D7C80B9CFA}" type="datetimeFigureOut">
              <a:rPr lang="en-US" smtClean="0"/>
              <a:t>9/7/2014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4DA34D-05B4-403C-9D97-127A582B3D85}" type="slidenum">
              <a:rPr lang="en-US" smtClean="0"/>
              <a:t>‹#›</a:t>
            </a:fld>
            <a:endParaRPr lang="en-US"/>
          </a:p>
        </p:txBody>
      </p:sp>
    </p:spTree>
    <p:extLst>
      <p:ext uri="{BB962C8B-B14F-4D97-AF65-F5344CB8AC3E}">
        <p14:creationId xmlns:p14="http://schemas.microsoft.com/office/powerpoint/2010/main" val="136650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58C188-F0F3-4F4F-A389-F7D7C80B9CFA}" type="datetimeFigureOut">
              <a:rPr lang="en-US" smtClean="0"/>
              <a:t>9/7/2014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4DA34D-05B4-403C-9D97-127A582B3D85}" type="slidenum">
              <a:rPr lang="en-US" smtClean="0"/>
              <a:t>‹#›</a:t>
            </a:fld>
            <a:endParaRPr lang="en-US"/>
          </a:p>
        </p:txBody>
      </p:sp>
    </p:spTree>
    <p:extLst>
      <p:ext uri="{BB962C8B-B14F-4D97-AF65-F5344CB8AC3E}">
        <p14:creationId xmlns:p14="http://schemas.microsoft.com/office/powerpoint/2010/main" val="2023010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58C188-F0F3-4F4F-A389-F7D7C80B9CFA}" type="datetimeFigureOut">
              <a:rPr lang="en-US" smtClean="0"/>
              <a:t>9/7/2014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4DA34D-05B4-403C-9D97-127A582B3D85}" type="slidenum">
              <a:rPr lang="en-US" smtClean="0"/>
              <a:t>‹#›</a:t>
            </a:fld>
            <a:endParaRPr lang="en-US"/>
          </a:p>
        </p:txBody>
      </p:sp>
    </p:spTree>
    <p:extLst>
      <p:ext uri="{BB962C8B-B14F-4D97-AF65-F5344CB8AC3E}">
        <p14:creationId xmlns:p14="http://schemas.microsoft.com/office/powerpoint/2010/main" val="1849027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6000" dirty="0" smtClean="0"/>
              <a:t>Do Now</a:t>
            </a:r>
            <a:endParaRPr lang="en-US" sz="6000" dirty="0"/>
          </a:p>
        </p:txBody>
      </p:sp>
      <p:sp>
        <p:nvSpPr>
          <p:cNvPr id="5" name="Content Placeholder 4"/>
          <p:cNvSpPr>
            <a:spLocks noGrp="1"/>
          </p:cNvSpPr>
          <p:nvPr>
            <p:ph idx="1"/>
          </p:nvPr>
        </p:nvSpPr>
        <p:spPr/>
        <p:txBody>
          <a:bodyPr>
            <a:normAutofit/>
          </a:bodyPr>
          <a:lstStyle/>
          <a:p>
            <a:pPr marL="0" indent="0">
              <a:buNone/>
            </a:pPr>
            <a:r>
              <a:rPr lang="en-US" sz="4800" dirty="0" smtClean="0"/>
              <a:t>Set up the sixth question from the review quiz:</a:t>
            </a:r>
          </a:p>
          <a:p>
            <a:pPr marL="0" lvl="0" indent="0">
              <a:buNone/>
            </a:pPr>
            <a:r>
              <a:rPr lang="en-US" sz="4800" dirty="0"/>
              <a:t>Given the equation:  90 = 5 + 2</a:t>
            </a:r>
            <a:r>
              <a:rPr lang="en-US" sz="4800" b="1" dirty="0"/>
              <a:t>t</a:t>
            </a:r>
            <a:r>
              <a:rPr lang="en-US" sz="4800" dirty="0"/>
              <a:t> + 3</a:t>
            </a:r>
            <a:r>
              <a:rPr lang="en-US" sz="4800" b="1" dirty="0"/>
              <a:t>t</a:t>
            </a:r>
            <a:r>
              <a:rPr lang="en-US" sz="4800" baseline="30000" dirty="0"/>
              <a:t>2</a:t>
            </a:r>
            <a:r>
              <a:rPr lang="en-US" sz="4800" dirty="0"/>
              <a:t> </a:t>
            </a:r>
            <a:r>
              <a:rPr lang="en-US" sz="4800" dirty="0" smtClean="0"/>
              <a:t>find </a:t>
            </a:r>
            <a:r>
              <a:rPr lang="en-US" sz="4800" dirty="0"/>
              <a:t>all solutions for </a:t>
            </a:r>
            <a:r>
              <a:rPr lang="en-US" sz="4800" b="1" dirty="0"/>
              <a:t>t.</a:t>
            </a:r>
            <a:endParaRPr lang="en-US" sz="4800" dirty="0"/>
          </a:p>
          <a:p>
            <a:pPr marL="0" indent="0">
              <a:buNone/>
            </a:pPr>
            <a:endParaRPr lang="en-US" sz="4800" dirty="0"/>
          </a:p>
        </p:txBody>
      </p:sp>
    </p:spTree>
    <p:extLst>
      <p:ext uri="{BB962C8B-B14F-4D97-AF65-F5344CB8AC3E}">
        <p14:creationId xmlns:p14="http://schemas.microsoft.com/office/powerpoint/2010/main" val="2646481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Your Turn</a:t>
            </a:r>
            <a:endParaRPr lang="en-US" sz="6000" dirty="0"/>
          </a:p>
        </p:txBody>
      </p:sp>
      <p:sp>
        <p:nvSpPr>
          <p:cNvPr id="3" name="Content Placeholder 2"/>
          <p:cNvSpPr>
            <a:spLocks noGrp="1"/>
          </p:cNvSpPr>
          <p:nvPr>
            <p:ph idx="1"/>
          </p:nvPr>
        </p:nvSpPr>
        <p:spPr/>
        <p:txBody>
          <a:bodyPr>
            <a:normAutofit/>
          </a:bodyPr>
          <a:lstStyle/>
          <a:p>
            <a:r>
              <a:rPr lang="en-US" sz="4800" dirty="0" smtClean="0"/>
              <a:t>The car turns the corner and you notice that the dots are now 3 meters apart.  The car travels down the street for a total of 10 seconds.  How far did it go?</a:t>
            </a:r>
            <a:endParaRPr lang="en-US" sz="4800" dirty="0"/>
          </a:p>
        </p:txBody>
      </p:sp>
    </p:spTree>
    <p:extLst>
      <p:ext uri="{BB962C8B-B14F-4D97-AF65-F5344CB8AC3E}">
        <p14:creationId xmlns:p14="http://schemas.microsoft.com/office/powerpoint/2010/main" val="10914059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800" dirty="0" smtClean="0"/>
              <a:t>S=d/t</a:t>
            </a:r>
            <a:endParaRPr lang="en-US" sz="4800"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377942" y="1439214"/>
            <a:ext cx="5787532" cy="3811588"/>
          </a:xfrm>
        </p:spPr>
      </p:pic>
      <p:sp>
        <p:nvSpPr>
          <p:cNvPr id="6" name="Text Placeholder 5"/>
          <p:cNvSpPr>
            <a:spLocks noGrp="1"/>
          </p:cNvSpPr>
          <p:nvPr>
            <p:ph type="body" sz="half" idx="2"/>
          </p:nvPr>
        </p:nvSpPr>
        <p:spPr>
          <a:xfrm>
            <a:off x="839788" y="2057399"/>
            <a:ext cx="3932237" cy="4588099"/>
          </a:xfrm>
        </p:spPr>
        <p:txBody>
          <a:bodyPr>
            <a:normAutofit fontScale="85000" lnSpcReduction="20000"/>
          </a:bodyPr>
          <a:lstStyle/>
          <a:p>
            <a:r>
              <a:rPr lang="en-US" sz="4400" dirty="0" err="1" smtClean="0"/>
              <a:t>Goofy’s</a:t>
            </a:r>
            <a:r>
              <a:rPr lang="en-US" sz="4400" dirty="0" smtClean="0"/>
              <a:t> car drips oil every half second.  It leaves a drip every 2 cm.  What does </a:t>
            </a:r>
            <a:r>
              <a:rPr lang="en-US" sz="4400" dirty="0" err="1" smtClean="0"/>
              <a:t>Goofy’s</a:t>
            </a:r>
            <a:r>
              <a:rPr lang="en-US" sz="4400" dirty="0" smtClean="0"/>
              <a:t> car leave when he drives across your notes for 4 seconds?  Draw </a:t>
            </a:r>
            <a:r>
              <a:rPr lang="en-US" sz="4400" dirty="0" err="1" smtClean="0"/>
              <a:t>Goofy’s</a:t>
            </a:r>
            <a:r>
              <a:rPr lang="en-US" sz="4400" dirty="0" smtClean="0"/>
              <a:t> oil trail.</a:t>
            </a:r>
            <a:endParaRPr lang="en-US" sz="4400" dirty="0"/>
          </a:p>
        </p:txBody>
      </p:sp>
    </p:spTree>
    <p:extLst>
      <p:ext uri="{BB962C8B-B14F-4D97-AF65-F5344CB8AC3E}">
        <p14:creationId xmlns:p14="http://schemas.microsoft.com/office/powerpoint/2010/main" val="1290975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sz="6000" dirty="0" err="1" smtClean="0"/>
              <a:t>Goofy’s</a:t>
            </a:r>
            <a:r>
              <a:rPr lang="en-US" sz="6000" dirty="0" smtClean="0"/>
              <a:t> Journey</a:t>
            </a:r>
            <a:endParaRPr lang="en-US" sz="6000" dirty="0"/>
          </a:p>
        </p:txBody>
      </p:sp>
      <p:sp>
        <p:nvSpPr>
          <p:cNvPr id="6" name="Content Placeholder 5"/>
          <p:cNvSpPr>
            <a:spLocks noGrp="1"/>
          </p:cNvSpPr>
          <p:nvPr>
            <p:ph idx="1"/>
          </p:nvPr>
        </p:nvSpPr>
        <p:spPr/>
        <p:txBody>
          <a:bodyPr>
            <a:normAutofit/>
          </a:bodyPr>
          <a:lstStyle/>
          <a:p>
            <a:r>
              <a:rPr lang="en-US" sz="4800" dirty="0" smtClean="0"/>
              <a:t>If Goofy is going 42cm at 1.5cm/s, how long does it take him to make the journey?</a:t>
            </a:r>
          </a:p>
          <a:p>
            <a:r>
              <a:rPr lang="en-US" sz="4800" dirty="0" smtClean="0"/>
              <a:t>He then goes 2.5cm/s for 6 seconds.  How far does he travel?</a:t>
            </a:r>
            <a:endParaRPr lang="en-US" sz="4800" dirty="0"/>
          </a:p>
        </p:txBody>
      </p:sp>
    </p:spTree>
    <p:extLst>
      <p:ext uri="{BB962C8B-B14F-4D97-AF65-F5344CB8AC3E}">
        <p14:creationId xmlns:p14="http://schemas.microsoft.com/office/powerpoint/2010/main" val="2666787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Average Speed</a:t>
            </a:r>
            <a:endParaRPr lang="en-US" sz="6000" dirty="0"/>
          </a:p>
        </p:txBody>
      </p:sp>
      <p:sp>
        <p:nvSpPr>
          <p:cNvPr id="3" name="Content Placeholder 2"/>
          <p:cNvSpPr>
            <a:spLocks noGrp="1"/>
          </p:cNvSpPr>
          <p:nvPr>
            <p:ph idx="1"/>
          </p:nvPr>
        </p:nvSpPr>
        <p:spPr/>
        <p:txBody>
          <a:bodyPr>
            <a:normAutofit lnSpcReduction="10000"/>
          </a:bodyPr>
          <a:lstStyle/>
          <a:p>
            <a:r>
              <a:rPr lang="en-US" sz="4800" dirty="0" smtClean="0"/>
              <a:t>Nathan in trying to catch Ari.  Ari runs down the a hallway (120m) in 20 seconds.  He then hides in the broom closet for 15 seconds to let Nathan pass him by.  He runs back to where he first started in 25 seconds.  </a:t>
            </a:r>
          </a:p>
          <a:p>
            <a:r>
              <a:rPr lang="en-US" sz="4800" dirty="0" smtClean="0"/>
              <a:t>What was Ari’s average speed?</a:t>
            </a:r>
            <a:endParaRPr lang="en-US" sz="4800" dirty="0"/>
          </a:p>
        </p:txBody>
      </p:sp>
    </p:spTree>
    <p:extLst>
      <p:ext uri="{BB962C8B-B14F-4D97-AF65-F5344CB8AC3E}">
        <p14:creationId xmlns:p14="http://schemas.microsoft.com/office/powerpoint/2010/main" val="9190559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was Ari’s average speed after 35 seconds? </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77219" y="1027906"/>
            <a:ext cx="5837562" cy="5837562"/>
          </a:xfrm>
        </p:spPr>
      </p:pic>
    </p:spTree>
    <p:extLst>
      <p:ext uri="{BB962C8B-B14F-4D97-AF65-F5344CB8AC3E}">
        <p14:creationId xmlns:p14="http://schemas.microsoft.com/office/powerpoint/2010/main" val="4447969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Average Velocity</a:t>
            </a:r>
            <a:endParaRPr lang="en-US" sz="6000" dirty="0"/>
          </a:p>
        </p:txBody>
      </p:sp>
      <p:sp>
        <p:nvSpPr>
          <p:cNvPr id="3" name="Content Placeholder 2"/>
          <p:cNvSpPr>
            <a:spLocks noGrp="1"/>
          </p:cNvSpPr>
          <p:nvPr>
            <p:ph idx="1"/>
          </p:nvPr>
        </p:nvSpPr>
        <p:spPr/>
        <p:txBody>
          <a:bodyPr>
            <a:normAutofit/>
          </a:bodyPr>
          <a:lstStyle/>
          <a:p>
            <a:r>
              <a:rPr lang="en-US" sz="4800" dirty="0" smtClean="0"/>
              <a:t>V=</a:t>
            </a:r>
            <a:r>
              <a:rPr lang="el-GR" sz="4800" dirty="0" smtClean="0"/>
              <a:t>Δ</a:t>
            </a:r>
            <a:r>
              <a:rPr lang="en-US" sz="4800" dirty="0" smtClean="0"/>
              <a:t>x/t</a:t>
            </a:r>
          </a:p>
          <a:p>
            <a:r>
              <a:rPr lang="en-US" sz="4800" dirty="0" smtClean="0"/>
              <a:t>V-velocity</a:t>
            </a:r>
          </a:p>
          <a:p>
            <a:r>
              <a:rPr lang="el-GR" sz="4800" dirty="0" smtClean="0"/>
              <a:t>Δ</a:t>
            </a:r>
            <a:r>
              <a:rPr lang="en-US" sz="4800" dirty="0" smtClean="0"/>
              <a:t>x-displacement</a:t>
            </a:r>
          </a:p>
          <a:p>
            <a:r>
              <a:rPr lang="en-US" sz="4800" dirty="0" smtClean="0"/>
              <a:t>t-time</a:t>
            </a:r>
          </a:p>
          <a:p>
            <a:r>
              <a:rPr lang="en-US" sz="4800" dirty="0" smtClean="0"/>
              <a:t>Write this formula for t and </a:t>
            </a:r>
            <a:r>
              <a:rPr lang="el-GR" sz="4800" dirty="0" smtClean="0"/>
              <a:t>Δ</a:t>
            </a:r>
            <a:r>
              <a:rPr lang="en-US" sz="4800" dirty="0" smtClean="0"/>
              <a:t>x.</a:t>
            </a:r>
            <a:endParaRPr lang="en-US" sz="4800" dirty="0"/>
          </a:p>
        </p:txBody>
      </p:sp>
    </p:spTree>
    <p:extLst>
      <p:ext uri="{BB962C8B-B14F-4D97-AF65-F5344CB8AC3E}">
        <p14:creationId xmlns:p14="http://schemas.microsoft.com/office/powerpoint/2010/main" val="30541655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t>Average Speed vs Average Velocity</a:t>
            </a:r>
            <a:endParaRPr lang="en-US" sz="5400" dirty="0"/>
          </a:p>
        </p:txBody>
      </p:sp>
      <p:sp>
        <p:nvSpPr>
          <p:cNvPr id="3" name="Content Placeholder 2"/>
          <p:cNvSpPr>
            <a:spLocks noGrp="1"/>
          </p:cNvSpPr>
          <p:nvPr>
            <p:ph idx="1"/>
          </p:nvPr>
        </p:nvSpPr>
        <p:spPr/>
        <p:txBody>
          <a:bodyPr>
            <a:normAutofit/>
          </a:bodyPr>
          <a:lstStyle/>
          <a:p>
            <a:r>
              <a:rPr lang="en-US" sz="4400" dirty="0" smtClean="0"/>
              <a:t>Units are the same.</a:t>
            </a:r>
          </a:p>
          <a:p>
            <a:r>
              <a:rPr lang="en-US" sz="4400" dirty="0" smtClean="0"/>
              <a:t>For velocity, direction matters.</a:t>
            </a:r>
          </a:p>
          <a:p>
            <a:r>
              <a:rPr lang="en-US" sz="4400" dirty="0" smtClean="0"/>
              <a:t>If something moves back toward where it started, it has a negative velocity.</a:t>
            </a:r>
          </a:p>
          <a:p>
            <a:r>
              <a:rPr lang="en-US" sz="4400" dirty="0" smtClean="0"/>
              <a:t>Distance traveled is always positive.</a:t>
            </a:r>
          </a:p>
          <a:p>
            <a:r>
              <a:rPr lang="en-US" sz="4400" dirty="0" smtClean="0"/>
              <a:t>Displacement may be negative.</a:t>
            </a:r>
            <a:endParaRPr lang="en-US" sz="4400" dirty="0"/>
          </a:p>
        </p:txBody>
      </p:sp>
    </p:spTree>
    <p:extLst>
      <p:ext uri="{BB962C8B-B14F-4D97-AF65-F5344CB8AC3E}">
        <p14:creationId xmlns:p14="http://schemas.microsoft.com/office/powerpoint/2010/main" val="994363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Gridiron Physics</a:t>
            </a:r>
            <a:endParaRPr lang="en-US" sz="60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02585" y="1825625"/>
            <a:ext cx="5786830" cy="4351338"/>
          </a:xfrm>
        </p:spPr>
      </p:pic>
    </p:spTree>
    <p:extLst>
      <p:ext uri="{BB962C8B-B14F-4D97-AF65-F5344CB8AC3E}">
        <p14:creationId xmlns:p14="http://schemas.microsoft.com/office/powerpoint/2010/main" val="1540695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The Engine that Couldn’t</a:t>
            </a:r>
            <a:endParaRPr lang="en-US" sz="6000" dirty="0"/>
          </a:p>
        </p:txBody>
      </p:sp>
      <p:sp>
        <p:nvSpPr>
          <p:cNvPr id="3" name="Content Placeholder 2"/>
          <p:cNvSpPr>
            <a:spLocks noGrp="1"/>
          </p:cNvSpPr>
          <p:nvPr>
            <p:ph idx="1"/>
          </p:nvPr>
        </p:nvSpPr>
        <p:spPr/>
        <p:txBody>
          <a:bodyPr>
            <a:normAutofit fontScale="92500" lnSpcReduction="20000"/>
          </a:bodyPr>
          <a:lstStyle/>
          <a:p>
            <a:r>
              <a:rPr lang="en-US" sz="4800" dirty="0" smtClean="0"/>
              <a:t>A train goes travels at 5m/s for 7 seconds.</a:t>
            </a:r>
          </a:p>
          <a:p>
            <a:r>
              <a:rPr lang="en-US" sz="4800" dirty="0" smtClean="0"/>
              <a:t>It then hits a steep hill and slows to 2 m/s for 3 seconds before blowing its engine.  </a:t>
            </a:r>
          </a:p>
          <a:p>
            <a:r>
              <a:rPr lang="en-US" sz="4800" dirty="0" smtClean="0"/>
              <a:t>It then slides back down the hill at 2m/s for 2 seconds before applying its emergency breaks.</a:t>
            </a:r>
          </a:p>
          <a:p>
            <a:r>
              <a:rPr lang="en-US" sz="4800" dirty="0" smtClean="0"/>
              <a:t>What it the displacement of the train after each leg of the journey? </a:t>
            </a:r>
            <a:endParaRPr lang="en-US" sz="4800" dirty="0"/>
          </a:p>
        </p:txBody>
      </p:sp>
    </p:spTree>
    <p:extLst>
      <p:ext uri="{BB962C8B-B14F-4D97-AF65-F5344CB8AC3E}">
        <p14:creationId xmlns:p14="http://schemas.microsoft.com/office/powerpoint/2010/main" val="2485384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V-t Diagram</a:t>
            </a:r>
            <a:endParaRPr lang="en-US" sz="60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65908" y="1825625"/>
            <a:ext cx="7860183" cy="4351338"/>
          </a:xfrm>
        </p:spPr>
      </p:pic>
    </p:spTree>
    <p:extLst>
      <p:ext uri="{BB962C8B-B14F-4D97-AF65-F5344CB8AC3E}">
        <p14:creationId xmlns:p14="http://schemas.microsoft.com/office/powerpoint/2010/main" val="112870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The quadratic equation</a:t>
            </a:r>
            <a:endParaRPr lang="en-US" sz="60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95108" y="1825625"/>
            <a:ext cx="5801784" cy="4351338"/>
          </a:xfrm>
        </p:spPr>
      </p:pic>
    </p:spTree>
    <p:extLst>
      <p:ext uri="{BB962C8B-B14F-4D97-AF65-F5344CB8AC3E}">
        <p14:creationId xmlns:p14="http://schemas.microsoft.com/office/powerpoint/2010/main" val="11901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Velocity Time Graph</a:t>
            </a:r>
            <a:endParaRPr lang="en-US" sz="6000" dirty="0"/>
          </a:p>
        </p:txBody>
      </p:sp>
      <p:sp>
        <p:nvSpPr>
          <p:cNvPr id="3" name="Content Placeholder 2"/>
          <p:cNvSpPr>
            <a:spLocks noGrp="1"/>
          </p:cNvSpPr>
          <p:nvPr>
            <p:ph idx="1"/>
          </p:nvPr>
        </p:nvSpPr>
        <p:spPr/>
        <p:txBody>
          <a:bodyPr>
            <a:normAutofit/>
          </a:bodyPr>
          <a:lstStyle/>
          <a:p>
            <a:r>
              <a:rPr lang="en-US" sz="4800" dirty="0" smtClean="0"/>
              <a:t>Lets revisit the engine that couldn’t.</a:t>
            </a:r>
          </a:p>
          <a:p>
            <a:r>
              <a:rPr lang="en-US" sz="4800" dirty="0" smtClean="0"/>
              <a:t>Create a data table in your notes.  </a:t>
            </a:r>
          </a:p>
          <a:p>
            <a:r>
              <a:rPr lang="en-US" sz="4800" dirty="0" smtClean="0"/>
              <a:t>Include time, distance traveled</a:t>
            </a:r>
            <a:r>
              <a:rPr lang="en-US" sz="4800" smtClean="0"/>
              <a:t>, speed and displacement.</a:t>
            </a:r>
            <a:endParaRPr lang="en-US" sz="4800" dirty="0"/>
          </a:p>
        </p:txBody>
      </p:sp>
    </p:spTree>
    <p:extLst>
      <p:ext uri="{BB962C8B-B14F-4D97-AF65-F5344CB8AC3E}">
        <p14:creationId xmlns:p14="http://schemas.microsoft.com/office/powerpoint/2010/main" val="3494285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does it all mean?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56030" y="1825625"/>
            <a:ext cx="3679940" cy="4351338"/>
          </a:xfrm>
        </p:spPr>
      </p:pic>
    </p:spTree>
    <p:extLst>
      <p:ext uri="{BB962C8B-B14F-4D97-AF65-F5344CB8AC3E}">
        <p14:creationId xmlns:p14="http://schemas.microsoft.com/office/powerpoint/2010/main" val="3552999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This Week</a:t>
            </a:r>
            <a:endParaRPr lang="en-US" sz="6000" dirty="0"/>
          </a:p>
        </p:txBody>
      </p:sp>
      <p:sp>
        <p:nvSpPr>
          <p:cNvPr id="3" name="Content Placeholder 2"/>
          <p:cNvSpPr>
            <a:spLocks noGrp="1"/>
          </p:cNvSpPr>
          <p:nvPr>
            <p:ph idx="1"/>
          </p:nvPr>
        </p:nvSpPr>
        <p:spPr/>
        <p:txBody>
          <a:bodyPr>
            <a:normAutofit fontScale="92500"/>
          </a:bodyPr>
          <a:lstStyle/>
          <a:p>
            <a:r>
              <a:rPr lang="en-US" sz="4800" dirty="0" smtClean="0"/>
              <a:t>Monday-Examine problems with constant velocity.</a:t>
            </a:r>
          </a:p>
          <a:p>
            <a:r>
              <a:rPr lang="en-US" sz="4800" dirty="0" smtClean="0"/>
              <a:t>Tuesday-Velocity continued.</a:t>
            </a:r>
          </a:p>
          <a:p>
            <a:r>
              <a:rPr lang="en-US" sz="4800" dirty="0" smtClean="0"/>
              <a:t>Wednesday- “Buggy” Lab.</a:t>
            </a:r>
          </a:p>
          <a:p>
            <a:r>
              <a:rPr lang="en-US" sz="4800" dirty="0" smtClean="0"/>
              <a:t>Thursday-Review for quiz Friday.</a:t>
            </a:r>
          </a:p>
          <a:p>
            <a:r>
              <a:rPr lang="en-US" sz="4800" dirty="0" smtClean="0"/>
              <a:t>Friday-Quiz on subjects from weeks 1&amp;2.</a:t>
            </a:r>
            <a:endParaRPr lang="en-US" sz="4800" dirty="0"/>
          </a:p>
        </p:txBody>
      </p:sp>
    </p:spTree>
    <p:extLst>
      <p:ext uri="{BB962C8B-B14F-4D97-AF65-F5344CB8AC3E}">
        <p14:creationId xmlns:p14="http://schemas.microsoft.com/office/powerpoint/2010/main" val="3606119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Quiz Material</a:t>
            </a:r>
            <a:endParaRPr lang="en-US" sz="6000" dirty="0"/>
          </a:p>
        </p:txBody>
      </p:sp>
      <p:sp>
        <p:nvSpPr>
          <p:cNvPr id="3" name="Content Placeholder 2"/>
          <p:cNvSpPr>
            <a:spLocks noGrp="1"/>
          </p:cNvSpPr>
          <p:nvPr>
            <p:ph idx="1"/>
          </p:nvPr>
        </p:nvSpPr>
        <p:spPr/>
        <p:txBody>
          <a:bodyPr>
            <a:normAutofit/>
          </a:bodyPr>
          <a:lstStyle/>
          <a:p>
            <a:r>
              <a:rPr lang="en-US" sz="4800" dirty="0" smtClean="0"/>
              <a:t>Unit conversion (Dimensional Analysis)</a:t>
            </a:r>
          </a:p>
          <a:p>
            <a:r>
              <a:rPr lang="en-US" sz="4800" dirty="0" smtClean="0"/>
              <a:t>Scientific Notation</a:t>
            </a:r>
          </a:p>
          <a:p>
            <a:r>
              <a:rPr lang="en-US" sz="4800" dirty="0" smtClean="0"/>
              <a:t>Measurement</a:t>
            </a:r>
          </a:p>
          <a:p>
            <a:r>
              <a:rPr lang="en-US" sz="4800" dirty="0" smtClean="0"/>
              <a:t>Position vs. Displacement</a:t>
            </a:r>
          </a:p>
          <a:p>
            <a:r>
              <a:rPr lang="en-US" sz="4800" dirty="0" smtClean="0"/>
              <a:t>Constant Velocity Problems</a:t>
            </a:r>
            <a:endParaRPr lang="en-US" sz="4800" dirty="0"/>
          </a:p>
        </p:txBody>
      </p:sp>
    </p:spTree>
    <p:extLst>
      <p:ext uri="{BB962C8B-B14F-4D97-AF65-F5344CB8AC3E}">
        <p14:creationId xmlns:p14="http://schemas.microsoft.com/office/powerpoint/2010/main" val="4119969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Determine the slope of the graph: 0-5 &amp; 5-10 Seconds.  Give an example of this motion.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9250" y="2112135"/>
            <a:ext cx="7927693" cy="4456089"/>
          </a:xfrm>
        </p:spPr>
      </p:pic>
    </p:spTree>
    <p:extLst>
      <p:ext uri="{BB962C8B-B14F-4D97-AF65-F5344CB8AC3E}">
        <p14:creationId xmlns:p14="http://schemas.microsoft.com/office/powerpoint/2010/main" val="540495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Ticker Tape Diagrams</a:t>
            </a:r>
            <a:endParaRPr lang="en-US" sz="6000" dirty="0"/>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35637" y="2642974"/>
            <a:ext cx="7520725" cy="2473923"/>
          </a:xfrm>
        </p:spPr>
      </p:pic>
    </p:spTree>
    <p:extLst>
      <p:ext uri="{BB962C8B-B14F-4D97-AF65-F5344CB8AC3E}">
        <p14:creationId xmlns:p14="http://schemas.microsoft.com/office/powerpoint/2010/main" val="1090948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Example</a:t>
            </a:r>
            <a:endParaRPr lang="en-US" sz="6000" dirty="0"/>
          </a:p>
        </p:txBody>
      </p:sp>
      <p:sp>
        <p:nvSpPr>
          <p:cNvPr id="3" name="Content Placeholder 2"/>
          <p:cNvSpPr>
            <a:spLocks noGrp="1"/>
          </p:cNvSpPr>
          <p:nvPr>
            <p:ph idx="1"/>
          </p:nvPr>
        </p:nvSpPr>
        <p:spPr/>
        <p:txBody>
          <a:bodyPr>
            <a:normAutofit fontScale="92500"/>
          </a:bodyPr>
          <a:lstStyle/>
          <a:p>
            <a:r>
              <a:rPr lang="en-US" sz="4800" dirty="0" smtClean="0"/>
              <a:t>A car leaks oil at a rate of 1 drop per second.  You follow the trail and can see that there is a drop in the road every 5 meters.</a:t>
            </a:r>
          </a:p>
          <a:p>
            <a:r>
              <a:rPr lang="en-US" sz="4800" dirty="0" smtClean="0"/>
              <a:t>How fast is the car going?</a:t>
            </a:r>
          </a:p>
          <a:p>
            <a:r>
              <a:rPr lang="en-US" sz="4800" dirty="0" smtClean="0"/>
              <a:t>If there are 12 dots, how far did the car travel?</a:t>
            </a:r>
            <a:endParaRPr lang="en-US" sz="4800" dirty="0"/>
          </a:p>
        </p:txBody>
      </p:sp>
    </p:spTree>
    <p:extLst>
      <p:ext uri="{BB962C8B-B14F-4D97-AF65-F5344CB8AC3E}">
        <p14:creationId xmlns:p14="http://schemas.microsoft.com/office/powerpoint/2010/main" val="4203724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Formula for Speed</a:t>
            </a:r>
            <a:endParaRPr lang="en-US" sz="6000" dirty="0"/>
          </a:p>
        </p:txBody>
      </p:sp>
      <p:sp>
        <p:nvSpPr>
          <p:cNvPr id="3" name="Content Placeholder 2"/>
          <p:cNvSpPr>
            <a:spLocks noGrp="1"/>
          </p:cNvSpPr>
          <p:nvPr>
            <p:ph idx="1"/>
          </p:nvPr>
        </p:nvSpPr>
        <p:spPr/>
        <p:txBody>
          <a:bodyPr>
            <a:normAutofit/>
          </a:bodyPr>
          <a:lstStyle/>
          <a:p>
            <a:r>
              <a:rPr lang="en-US" sz="4800" dirty="0" smtClean="0"/>
              <a:t>S=d/t</a:t>
            </a:r>
          </a:p>
          <a:p>
            <a:r>
              <a:rPr lang="en-US" sz="4800" dirty="0" smtClean="0"/>
              <a:t>S-Speed</a:t>
            </a:r>
          </a:p>
          <a:p>
            <a:r>
              <a:rPr lang="en-US" sz="4800" dirty="0" smtClean="0"/>
              <a:t>d-distance traveled</a:t>
            </a:r>
          </a:p>
          <a:p>
            <a:r>
              <a:rPr lang="en-US" sz="4800" dirty="0" smtClean="0"/>
              <a:t>t-time</a:t>
            </a:r>
          </a:p>
          <a:p>
            <a:r>
              <a:rPr lang="en-US" sz="4800" dirty="0" smtClean="0"/>
              <a:t>How can I manipulate this formula?</a:t>
            </a:r>
            <a:endParaRPr lang="en-US" sz="4800" dirty="0"/>
          </a:p>
        </p:txBody>
      </p:sp>
    </p:spTree>
    <p:extLst>
      <p:ext uri="{BB962C8B-B14F-4D97-AF65-F5344CB8AC3E}">
        <p14:creationId xmlns:p14="http://schemas.microsoft.com/office/powerpoint/2010/main" val="530771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361</TotalTime>
  <Words>508</Words>
  <Application>Microsoft Office PowerPoint</Application>
  <PresentationFormat>Widescreen</PresentationFormat>
  <Paragraphs>63</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Do Now</vt:lpstr>
      <vt:lpstr>The quadratic equation</vt:lpstr>
      <vt:lpstr>What does it all mean?</vt:lpstr>
      <vt:lpstr>This Week</vt:lpstr>
      <vt:lpstr>Quiz Material</vt:lpstr>
      <vt:lpstr>Determine the slope of the graph: 0-5 &amp; 5-10 Seconds.  Give an example of this motion.</vt:lpstr>
      <vt:lpstr>Ticker Tape Diagrams</vt:lpstr>
      <vt:lpstr>Example</vt:lpstr>
      <vt:lpstr>Formula for Speed</vt:lpstr>
      <vt:lpstr>Your Turn</vt:lpstr>
      <vt:lpstr>S=d/t</vt:lpstr>
      <vt:lpstr>Goofy’s Journey</vt:lpstr>
      <vt:lpstr>Average Speed</vt:lpstr>
      <vt:lpstr>What was Ari’s average speed after 35 seconds? </vt:lpstr>
      <vt:lpstr>Average Velocity</vt:lpstr>
      <vt:lpstr>Average Speed vs Average Velocity</vt:lpstr>
      <vt:lpstr>Gridiron Physics</vt:lpstr>
      <vt:lpstr>The Engine that Couldn’t</vt:lpstr>
      <vt:lpstr>V-t Diagram</vt:lpstr>
      <vt:lpstr>Velocity Time Graph</vt:lpstr>
    </vt:vector>
  </TitlesOfParts>
  <Company>CENTRAL BUCKS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Now</dc:title>
  <dc:creator>BREISH, BENJAMIN R</dc:creator>
  <cp:lastModifiedBy>BREISH, BENJAMIN R</cp:lastModifiedBy>
  <cp:revision>11</cp:revision>
  <dcterms:created xsi:type="dcterms:W3CDTF">2014-09-07T18:46:53Z</dcterms:created>
  <dcterms:modified xsi:type="dcterms:W3CDTF">2014-09-08T00:47:55Z</dcterms:modified>
</cp:coreProperties>
</file>